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18709-B6D0-4753-AAEE-FB054220E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E714EA-1565-4F27-9FC1-7F342AF63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D5227E-5B12-4497-807B-3D6342B6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68152-9290-4515-B7AB-ECE829FD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34061D-0171-4C34-9601-A841F9C7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3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3272CB-63F6-4C96-A3CC-9BEF3146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2EAA9C-02E3-4C0E-B5E6-4D2D21773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78495C-BE78-4FFF-9EAD-3B41CEBE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EAA3CA-2DFD-4983-93AB-3F9033FC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DBFD0-D005-4E08-8C66-D4DC493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4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1FE1A6-9DF7-4643-A11A-EE6112A56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EC07B0-66B7-424C-B14C-4E2811BEE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2648DE-CE08-4E91-A193-FB66697A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A888A2-ABE1-445C-B154-A5E8A6A9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9F45AF-D91E-4EB9-A9AB-A13A0C74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5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537B8D-7C6E-4C7E-87F7-71D99633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12839-8936-412B-9BB8-36B8E083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39993-6D7D-43A4-A070-649C9731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DD6F1-DF74-4E24-A978-43996C3A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F99CE7-5920-4E4A-9B1E-F5188F8A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65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AE96E-3DD9-44B7-BA02-C83F99E9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A12532-15B6-4365-8294-5E1B55A5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7C53C4-2850-4434-A109-3392CD80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741FA4-0C5D-4294-B0F9-FCB76E82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17C2F-3341-4FCD-AC37-50F7BD3C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8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D29D5-042A-409F-AF20-CE0612AF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377FB8-69D6-4310-ACB6-A392BEA44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CFDD44-F659-4BE6-BB49-338C24576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5FF7E0-A37F-4EA9-BE2C-0EC11302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9F71FC-10B5-41D4-887C-45ECBCE6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23D3B4-8A5C-419E-B0FA-DD752733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6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C9EBC5-9D8F-40C7-9C6B-E8CF7BB5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0EEDE-D961-43AA-9EF3-FDB4A055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1FA1E3-B380-40F6-A861-12ECFEF41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89A0A32-D90C-405E-A8B5-01C91B755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9509E45-E1E0-4F67-B359-8BE121B80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9ABE1B-4B37-4290-84C7-26B59BA8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A3E04A6-E030-433D-A613-0CDEB4EE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6B8F3C-007C-4700-8DF8-6602C616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77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94393-3D4B-4A7E-90B1-E39DE525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76559A-74B5-4124-97A0-9DE70F60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C51DF1-37FB-4BEC-96F9-C6DE4EC7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CD8C8E-5573-4E9A-8C77-9DE86D74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12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FE0802-3FF8-4E8F-A937-7EFF0F87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809B6A1-45E8-4A7A-AA5E-33DC3C53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DAA79D-07AC-4DAB-8BE4-EF362508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2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8E9E62-82AF-4A95-97AD-A6B9907F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846E22-D948-49B0-BBEC-4E8A4C822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A6B364-03C4-4254-BC0E-C6B274F0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607F98-1C0E-4E07-B4BA-42FBA11C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1EE849-12DB-4788-BFCD-8680AAB3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AA909B-1908-4B30-A711-E47E6260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36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FD167-A77A-4F09-BAA9-A37A2278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70D6319-09F1-41FB-A085-BF99A20B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E46DE3-D73F-4351-A091-63FA3528E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A9B9BC-5AC6-4175-BE48-A89AF5BD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3B3DBF-6AFC-4660-AC9B-BCF073E4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5DF6F3-173F-49D1-9407-FDB35E70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17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8C5E6C1-24B4-40A5-A4ED-01AAB16B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7FA357-D3BF-4B61-8EBE-C2F704D5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B5451C-0DF4-408C-8E05-5F8A24889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D47E-C81D-4B14-8E77-CB411DD9F3BE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48910D-59F4-4C14-B1C3-6428FE3EF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65780C-8D74-48CF-9DAD-1FF3FE5D2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7F02-A0DB-4186-987F-0B686A175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39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2692D6F7-6215-4E70-AF54-5F7464D4C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5"/>
            <a:ext cx="11753850" cy="4051300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1CB75BF8-0C29-4F2B-B6E9-8728FFF87CF2}"/>
              </a:ext>
            </a:extLst>
          </p:cNvPr>
          <p:cNvSpPr/>
          <p:nvPr/>
        </p:nvSpPr>
        <p:spPr>
          <a:xfrm rot="13118195">
            <a:off x="2444005" y="207338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419E28-CF0A-48AE-836B-FA59C5F5B2FC}"/>
              </a:ext>
            </a:extLst>
          </p:cNvPr>
          <p:cNvSpPr txBox="1"/>
          <p:nvPr/>
        </p:nvSpPr>
        <p:spPr>
          <a:xfrm>
            <a:off x="1581353" y="4679432"/>
            <a:ext cx="7571303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友人から頂いた紹介リンクに再度入って</a:t>
            </a:r>
            <a:endParaRPr kumimoji="1" lang="en-US" altLang="ja-JP" sz="3200" b="1" dirty="0"/>
          </a:p>
          <a:p>
            <a:r>
              <a:rPr lang="ja-JP" altLang="en-US" sz="3200" b="1" dirty="0"/>
              <a:t>右横のログインをクリックしてください</a:t>
            </a:r>
            <a:endParaRPr kumimoji="1" lang="ja-JP" altLang="en-US" sz="3200" b="1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32DE3812-D6E0-4D2D-BB70-BADB7C4D0523}"/>
              </a:ext>
            </a:extLst>
          </p:cNvPr>
          <p:cNvSpPr/>
          <p:nvPr/>
        </p:nvSpPr>
        <p:spPr>
          <a:xfrm rot="13118195">
            <a:off x="10772136" y="1782615"/>
            <a:ext cx="470728" cy="700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1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B655D4A-83B1-4C97-919D-90D609276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35111"/>
            <a:ext cx="5695950" cy="3771900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C7C77C98-863F-4F8A-BB91-E8FBFBF67E18}"/>
              </a:ext>
            </a:extLst>
          </p:cNvPr>
          <p:cNvSpPr/>
          <p:nvPr/>
        </p:nvSpPr>
        <p:spPr>
          <a:xfrm rot="16200000">
            <a:off x="2955027" y="1330138"/>
            <a:ext cx="385536" cy="15499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62BDD1-7AAF-4892-8C1F-3C3A91C5E126}"/>
              </a:ext>
            </a:extLst>
          </p:cNvPr>
          <p:cNvSpPr txBox="1"/>
          <p:nvPr/>
        </p:nvSpPr>
        <p:spPr>
          <a:xfrm>
            <a:off x="1199388" y="4701288"/>
            <a:ext cx="10443885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ご自身が設定したメールアドレスと</a:t>
            </a:r>
            <a:endParaRPr kumimoji="1" lang="en-US" altLang="ja-JP" sz="3200" b="1" dirty="0"/>
          </a:p>
          <a:p>
            <a:r>
              <a:rPr lang="ja-JP" altLang="en-US" sz="3200" b="1" dirty="0"/>
              <a:t>パスワードを入力してログインをクリックしてください</a:t>
            </a:r>
            <a:endParaRPr kumimoji="1" lang="ja-JP" altLang="en-US" sz="3200" b="1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3152A221-B062-4AC6-9EA1-D34AF16A3949}"/>
              </a:ext>
            </a:extLst>
          </p:cNvPr>
          <p:cNvSpPr/>
          <p:nvPr/>
        </p:nvSpPr>
        <p:spPr>
          <a:xfrm rot="5400000">
            <a:off x="8340014" y="1608909"/>
            <a:ext cx="351578" cy="17185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70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3C6E1E6F-5DE7-47AE-9469-97F960465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4" y="22156"/>
            <a:ext cx="10384331" cy="700672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C0DE10-C0F6-4643-8FB9-C2E8B5211D31}"/>
              </a:ext>
            </a:extLst>
          </p:cNvPr>
          <p:cNvSpPr txBox="1"/>
          <p:nvPr/>
        </p:nvSpPr>
        <p:spPr>
          <a:xfrm>
            <a:off x="6217920" y="3261360"/>
            <a:ext cx="5929828" cy="206210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ログインして上のプロフィール</a:t>
            </a:r>
            <a:endParaRPr kumimoji="1" lang="en-US" altLang="ja-JP" sz="3200" b="1" dirty="0"/>
          </a:p>
          <a:p>
            <a:r>
              <a:rPr lang="ja-JP" altLang="en-US" sz="3200" b="1" dirty="0"/>
              <a:t>をクリックしてようこそが</a:t>
            </a:r>
            <a:endParaRPr lang="en-US" altLang="ja-JP" sz="3200" b="1" dirty="0"/>
          </a:p>
          <a:p>
            <a:r>
              <a:rPr lang="ja-JP" altLang="en-US" sz="3200" b="1" dirty="0"/>
              <a:t>ポップアップ</a:t>
            </a:r>
            <a:endParaRPr lang="en-US" altLang="ja-JP" sz="3200" b="1" dirty="0"/>
          </a:p>
          <a:p>
            <a:r>
              <a:rPr kumimoji="1" lang="ja-JP" altLang="en-US" sz="3200" b="1" dirty="0"/>
              <a:t>したら設定をクリックする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3644B173-7154-48C1-AC6C-0A1056C10F4D}"/>
              </a:ext>
            </a:extLst>
          </p:cNvPr>
          <p:cNvSpPr/>
          <p:nvPr/>
        </p:nvSpPr>
        <p:spPr>
          <a:xfrm rot="10800000">
            <a:off x="8878034" y="1188720"/>
            <a:ext cx="304800" cy="1740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272D38FE-E892-49FF-A500-A34DDFCEC176}"/>
              </a:ext>
            </a:extLst>
          </p:cNvPr>
          <p:cNvSpPr/>
          <p:nvPr/>
        </p:nvSpPr>
        <p:spPr>
          <a:xfrm rot="5756118">
            <a:off x="5958256" y="1822479"/>
            <a:ext cx="660731" cy="1258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23F10C-2A00-4C63-87A1-9372AA4A0206}"/>
              </a:ext>
            </a:extLst>
          </p:cNvPr>
          <p:cNvSpPr/>
          <p:nvPr/>
        </p:nvSpPr>
        <p:spPr>
          <a:xfrm>
            <a:off x="3614057" y="1349829"/>
            <a:ext cx="2229394" cy="435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47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E41C0A0-4B98-4277-A206-97C989398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1" y="185584"/>
            <a:ext cx="10094482" cy="5905041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643280F-D9B5-4B4E-AA28-D141BA0F8BD9}"/>
              </a:ext>
            </a:extLst>
          </p:cNvPr>
          <p:cNvSpPr/>
          <p:nvPr/>
        </p:nvSpPr>
        <p:spPr>
          <a:xfrm>
            <a:off x="3238959" y="2699133"/>
            <a:ext cx="253388" cy="2313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E65FEA3-47D1-4963-AE98-F3C373DF5C20}"/>
              </a:ext>
            </a:extLst>
          </p:cNvPr>
          <p:cNvSpPr/>
          <p:nvPr/>
        </p:nvSpPr>
        <p:spPr>
          <a:xfrm>
            <a:off x="6880990" y="2699133"/>
            <a:ext cx="253388" cy="2313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0B18B21-29DE-491A-B741-0BA7EA7FE458}"/>
              </a:ext>
            </a:extLst>
          </p:cNvPr>
          <p:cNvSpPr/>
          <p:nvPr/>
        </p:nvSpPr>
        <p:spPr>
          <a:xfrm>
            <a:off x="3112265" y="5635373"/>
            <a:ext cx="1041724" cy="2313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D0B67D-483B-4E62-BC64-ED0BD0E03461}"/>
              </a:ext>
            </a:extLst>
          </p:cNvPr>
          <p:cNvSpPr/>
          <p:nvPr/>
        </p:nvSpPr>
        <p:spPr>
          <a:xfrm>
            <a:off x="6880990" y="5635373"/>
            <a:ext cx="887056" cy="2313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2E86E5-FEF6-4D81-AC33-A06EE6F351BE}"/>
              </a:ext>
            </a:extLst>
          </p:cNvPr>
          <p:cNvSpPr txBox="1"/>
          <p:nvPr/>
        </p:nvSpPr>
        <p:spPr>
          <a:xfrm>
            <a:off x="5324372" y="0"/>
            <a:ext cx="5929828" cy="267765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メールアドレスの変更はこの画面で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また変更のたびにパスワードを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必ず</a:t>
            </a:r>
            <a:r>
              <a:rPr kumimoji="1" lang="en-US" altLang="ja-JP" sz="2800" b="1" dirty="0"/>
              <a:t>2</a:t>
            </a:r>
            <a:r>
              <a:rPr kumimoji="1" lang="ja-JP" altLang="en-US" sz="2800" b="1" dirty="0"/>
              <a:t>か所に入れてください</a:t>
            </a:r>
            <a:endParaRPr kumimoji="1" lang="en-US" altLang="ja-JP" sz="2800" b="1" dirty="0"/>
          </a:p>
          <a:p>
            <a:r>
              <a:rPr lang="ja-JP" altLang="en-US" sz="2800" b="1" dirty="0"/>
              <a:t>パスワード変更もこの画面から</a:t>
            </a:r>
            <a:endParaRPr lang="en-US" altLang="ja-JP" sz="2800" b="1" dirty="0"/>
          </a:p>
          <a:p>
            <a:r>
              <a:rPr lang="ja-JP" altLang="en-US" sz="2800" b="1" dirty="0"/>
              <a:t>になります。</a:t>
            </a:r>
            <a:endParaRPr lang="en-US" altLang="ja-JP" sz="2800" b="1" dirty="0"/>
          </a:p>
          <a:p>
            <a:r>
              <a:rPr kumimoji="1" lang="ja-JP" altLang="en-US" sz="2800" b="1" dirty="0"/>
              <a:t>お名前があっているか確認ください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E07A6005-AEED-43CC-949E-396B081E3E9A}"/>
              </a:ext>
            </a:extLst>
          </p:cNvPr>
          <p:cNvSpPr/>
          <p:nvPr/>
        </p:nvSpPr>
        <p:spPr>
          <a:xfrm rot="2851666">
            <a:off x="8765515" y="3447041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7A23F65-92D3-4210-B15F-622ABCCFE195}"/>
              </a:ext>
            </a:extLst>
          </p:cNvPr>
          <p:cNvSpPr/>
          <p:nvPr/>
        </p:nvSpPr>
        <p:spPr>
          <a:xfrm rot="3171950">
            <a:off x="5722772" y="3467795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9D2C4D94-A2A3-4A83-8EB2-72F72BB5EBE9}"/>
              </a:ext>
            </a:extLst>
          </p:cNvPr>
          <p:cNvSpPr/>
          <p:nvPr/>
        </p:nvSpPr>
        <p:spPr>
          <a:xfrm rot="6587816">
            <a:off x="4766329" y="3036301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54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2A4CFE5-33DE-4515-8F56-A829ACB15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19"/>
            <a:ext cx="10690767" cy="4937622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C90EC2F-70AF-4A7A-8081-1DC590BD4EB4}"/>
              </a:ext>
            </a:extLst>
          </p:cNvPr>
          <p:cNvSpPr/>
          <p:nvPr/>
        </p:nvSpPr>
        <p:spPr>
          <a:xfrm>
            <a:off x="3877937" y="2489812"/>
            <a:ext cx="3756752" cy="5728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8DE8758F-75F2-4C75-8043-CF9D5709F979}"/>
              </a:ext>
            </a:extLst>
          </p:cNvPr>
          <p:cNvSpPr/>
          <p:nvPr/>
        </p:nvSpPr>
        <p:spPr>
          <a:xfrm rot="8443552">
            <a:off x="5963391" y="3032817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842C69-F6B2-4AD0-920F-F43331E803A1}"/>
              </a:ext>
            </a:extLst>
          </p:cNvPr>
          <p:cNvSpPr txBox="1"/>
          <p:nvPr/>
        </p:nvSpPr>
        <p:spPr>
          <a:xfrm>
            <a:off x="1323923" y="4255120"/>
            <a:ext cx="10341293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この画面がポップアップしたら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「アップルやアンドロイドの携帯を」をクリック</a:t>
            </a:r>
            <a:endParaRPr kumimoji="1" lang="en-US" altLang="ja-JP" sz="3600" b="1" dirty="0"/>
          </a:p>
          <a:p>
            <a:r>
              <a:rPr lang="ja-JP" altLang="en-US" sz="3600" b="1" dirty="0"/>
              <a:t>各キャリア携帯電話のアプリがありますので</a:t>
            </a:r>
            <a:endParaRPr lang="en-US" altLang="ja-JP" sz="3600" b="1" dirty="0"/>
          </a:p>
          <a:p>
            <a:r>
              <a:rPr lang="ja-JP" altLang="en-US" sz="3600" b="1" dirty="0"/>
              <a:t>後日アプリをインストールすると便利です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410975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A36042A-5AD0-4CFE-A82B-0C83BACA0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731" y="0"/>
            <a:ext cx="13872606" cy="5982159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74F5B489-3D41-46D0-9DDD-BF11420AB7C3}"/>
              </a:ext>
            </a:extLst>
          </p:cNvPr>
          <p:cNvSpPr/>
          <p:nvPr/>
        </p:nvSpPr>
        <p:spPr>
          <a:xfrm rot="13118195">
            <a:off x="8798503" y="843944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03B3D9-B22C-4485-9FA3-ECEAB5DFD836}"/>
              </a:ext>
            </a:extLst>
          </p:cNvPr>
          <p:cNvSpPr txBox="1"/>
          <p:nvPr/>
        </p:nvSpPr>
        <p:spPr>
          <a:xfrm>
            <a:off x="4521322" y="3845254"/>
            <a:ext cx="716093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画面の紹介リンク「開く」をクリック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24152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301E36CD-4B3B-41B4-8459-5A8EDC2C1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181395"/>
            <a:ext cx="8534400" cy="4203700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5BA03AE1-2033-405F-AA66-110548C32813}"/>
              </a:ext>
            </a:extLst>
          </p:cNvPr>
          <p:cNvSpPr/>
          <p:nvPr/>
        </p:nvSpPr>
        <p:spPr>
          <a:xfrm rot="13118195">
            <a:off x="6055303" y="1435388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458E6D-4F7F-4DAD-97FA-818CF01E5898}"/>
              </a:ext>
            </a:extLst>
          </p:cNvPr>
          <p:cNvSpPr txBox="1"/>
          <p:nvPr/>
        </p:nvSpPr>
        <p:spPr>
          <a:xfrm>
            <a:off x="1175161" y="4879229"/>
            <a:ext cx="880241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矢印の場所に希望の紹介リンクを入れる</a:t>
            </a:r>
            <a:endParaRPr kumimoji="1" lang="en-US" altLang="ja-JP" sz="3200" b="1" dirty="0"/>
          </a:p>
          <a:p>
            <a:r>
              <a:rPr lang="ja-JP" altLang="en-US" sz="3200" b="1" dirty="0"/>
              <a:t>使用可能になると作成のボタンが出てくるので</a:t>
            </a:r>
            <a:endParaRPr lang="en-US" altLang="ja-JP" sz="3200" b="1" dirty="0"/>
          </a:p>
          <a:p>
            <a:r>
              <a:rPr kumimoji="1" lang="ja-JP" altLang="en-US" sz="3200" b="1" dirty="0"/>
              <a:t>それをクリック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C490DA7-94F4-4782-AC99-2692FFE537F2}"/>
              </a:ext>
            </a:extLst>
          </p:cNvPr>
          <p:cNvSpPr/>
          <p:nvPr/>
        </p:nvSpPr>
        <p:spPr>
          <a:xfrm>
            <a:off x="3591499" y="3216925"/>
            <a:ext cx="958467" cy="21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8A89658-266D-4D73-8028-FC23FB7FB120}"/>
              </a:ext>
            </a:extLst>
          </p:cNvPr>
          <p:cNvSpPr/>
          <p:nvPr/>
        </p:nvSpPr>
        <p:spPr>
          <a:xfrm>
            <a:off x="3591499" y="3801010"/>
            <a:ext cx="958467" cy="21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30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640EA9B-5D8E-426B-9957-0222AC20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1" y="305183"/>
            <a:ext cx="8864600" cy="4330700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D66A07D9-5813-450E-BD0B-3066E47FA0A4}"/>
              </a:ext>
            </a:extLst>
          </p:cNvPr>
          <p:cNvSpPr/>
          <p:nvPr/>
        </p:nvSpPr>
        <p:spPr>
          <a:xfrm rot="13118195">
            <a:off x="6705299" y="1130382"/>
            <a:ext cx="485926" cy="7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99ADB3-EC4E-4FC1-B3B6-EFF967700754}"/>
              </a:ext>
            </a:extLst>
          </p:cNvPr>
          <p:cNvSpPr txBox="1"/>
          <p:nvPr/>
        </p:nvSpPr>
        <p:spPr>
          <a:xfrm>
            <a:off x="3489571" y="4107632"/>
            <a:ext cx="7785030" cy="25745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作成をクリックして</a:t>
            </a:r>
            <a:endParaRPr kumimoji="1" lang="en-US" altLang="ja-JP" sz="3200" b="1" dirty="0"/>
          </a:p>
          <a:p>
            <a:r>
              <a:rPr lang="ja-JP" altLang="en-US" sz="3200" b="1" dirty="0"/>
              <a:t>あなたのダイレクト紹介リンクの</a:t>
            </a:r>
            <a:endParaRPr lang="en-US" altLang="ja-JP" sz="3200" b="1" dirty="0"/>
          </a:p>
          <a:p>
            <a:r>
              <a:rPr lang="ja-JP" altLang="en-US" sz="3200" b="1" dirty="0"/>
              <a:t>一番上をコピー</a:t>
            </a:r>
            <a:endParaRPr lang="en-US" altLang="ja-JP" sz="3200" b="1" dirty="0"/>
          </a:p>
          <a:p>
            <a:r>
              <a:rPr lang="ja-JP" altLang="en-US" sz="3200" b="1" dirty="0"/>
              <a:t>そちらがあなたの紹介リンクになります</a:t>
            </a:r>
            <a:endParaRPr lang="en-US" altLang="ja-JP" sz="3200" b="1" dirty="0"/>
          </a:p>
          <a:p>
            <a:r>
              <a:rPr lang="ja-JP" altLang="en-US" sz="3200" b="1" dirty="0"/>
              <a:t>友人に送ったあげてください</a:t>
            </a:r>
            <a:endParaRPr kumimoji="1" lang="ja-JP" altLang="en-US" sz="3200" b="1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5358410-809C-4571-ABFF-E5EB21442A93}"/>
              </a:ext>
            </a:extLst>
          </p:cNvPr>
          <p:cNvSpPr/>
          <p:nvPr/>
        </p:nvSpPr>
        <p:spPr>
          <a:xfrm>
            <a:off x="484742" y="2622014"/>
            <a:ext cx="2776251" cy="4627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97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9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174</Words>
  <Application>Microsoft Office PowerPoint</Application>
  <PresentationFormat>ワイド画面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manabu</dc:creator>
  <cp:lastModifiedBy> </cp:lastModifiedBy>
  <cp:revision>8</cp:revision>
  <dcterms:created xsi:type="dcterms:W3CDTF">2021-03-17T23:35:07Z</dcterms:created>
  <dcterms:modified xsi:type="dcterms:W3CDTF">2021-03-18T03:14:45Z</dcterms:modified>
</cp:coreProperties>
</file>