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38DE2E-D71C-466F-B17D-039C44C0A0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D60C8C3-BC82-4957-B876-4FB43E4F55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24B7E6-CEC7-43E1-9CAB-F2C65B664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8EE04C-0FEA-41D2-9048-3B368AA0A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D35942-D0BF-440C-8D8C-D4708FA33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974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EB3E8C-718A-4E23-A588-EA4A35034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6BC2EBA-0A12-4F19-8854-875C6F447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179479C-9CFB-4193-89EB-7F624226A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9958825-F2E6-414B-B58C-0F9399CFB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2709C9-0F92-448F-9619-09F13ECE9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906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18CA030-5149-4A7B-AA15-ED617B248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849CF28-D452-43A0-A953-55678570EF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8DC7A9-4AAE-4939-8BFF-A115F9F14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3331A1-4A87-468B-8F2E-98EE27BFB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6F2130-41C3-4A97-85FA-7C83BDD36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477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E9739F-E131-416C-82D5-34059039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F9EC65-C0AD-412B-BCC7-C6115467E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F07C32-51C4-400C-A911-5106E19CC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0AC8F7-E584-444D-808E-4797D5298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DE7921-68EC-4782-BD24-45288617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44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AA0F115-DC21-4207-BE93-64CA6B1B4A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E14CCF0-B716-4802-A89F-20A6EE1699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7FC8586-2F24-439D-B489-D85CAF241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F76D26-3F5E-4D3F-8F4B-C3CB2392B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98B29B-A1B5-4320-91F3-E39B93BCE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7268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04C56F-BD6A-4F98-9338-5B3BE1ABA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558EC8B-1EB7-4F02-A692-BCE6FCBA5E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E7ABAA8-BC2E-4E13-8EC4-91F65ABDF9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C0DAE9A-02E8-4B1D-B361-ABCCF6DF0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BC554FB-EFE1-40E4-820F-BD2BC67D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F64A7C7-530C-4D78-975E-7FAD73DE6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842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BE7E60-EE7F-4215-AD76-B0CAACA87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2CE785-1224-4A67-B212-5640958928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304DC5-5A8A-44AF-ACC3-82920D21A4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A505EB-25D1-4656-BEA0-A0F1B6C0E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04A64E6-5E72-4781-AB9D-BDF753028A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409D217-DFCF-4D67-9906-FC297D125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13CA4BF-D1BE-48A5-A0A5-8D8BC77F7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B2943BE-F141-404F-96BF-367A2CBC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88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1DA562-147B-4AED-B3DF-A3A4C5B27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4D437EB-F968-488B-ABBF-9B0CF4926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CC378CB-8C11-4C0B-A47A-F5C51E8ED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17D2D29-BC0B-479D-8F0D-2DEDB96F6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4382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F0941E4-6DD3-45CA-833E-A80397F85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FD8FF4E-CE36-431A-89B6-6CC48B113D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5B47493-8457-46DC-97DA-AF5223E78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6237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8F0035-0469-443D-B041-731FCBE774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6791B4B-F548-431A-82E0-57A6CFAD4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4E3D83-B274-421C-9F0E-A31415567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9D5191-3409-48CF-93D6-217A6FE7D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C30EAB-732B-4640-A91F-5623D142C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4DA9800-BE32-4972-A902-54AE966C7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4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517B62-6508-49F8-801A-9F8BB58D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9EDB7FB-1851-449C-A5D0-1B0CEBB59E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0D9557-5004-4A20-A808-7305BD6A7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CDF7366-D62A-4E13-97A4-0D5E4B65E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27E6B4-CBA0-4382-AC31-6E4E4ABEA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67246AF-98C3-4903-B016-4C4F476D8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588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EEB4A90-CCC7-447B-B0AB-7EA09F32B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CE515CC-DA66-4A26-BFAC-462FCE5A7B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F420C9-30BC-45A3-9996-9CFC2E309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B87D4-1C67-4FF3-B884-C30D70108452}" type="datetimeFigureOut">
              <a:rPr kumimoji="1" lang="ja-JP" altLang="en-US" smtClean="0"/>
              <a:t>2021/3/20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D2B24B-EF2E-46FB-AC01-19E293802D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922B47-ECF1-42C3-882D-0287D65A0C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2F497A-28FD-4525-B0F7-18BF65FA5B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11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グラフィカル ユーザー インターフェイス, アプリケーション&#10;&#10;自動的に生成された説明">
            <a:extLst>
              <a:ext uri="{FF2B5EF4-FFF2-40B4-BE49-F238E27FC236}">
                <a16:creationId xmlns:a16="http://schemas.microsoft.com/office/drawing/2014/main" id="{F4BE5402-79C2-4BF3-AF66-D8B5B079B1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522" y="1260951"/>
            <a:ext cx="7029465" cy="5508625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96C07F-6B99-4B92-8635-65AB25A6E0C3}"/>
              </a:ext>
            </a:extLst>
          </p:cNvPr>
          <p:cNvSpPr txBox="1"/>
          <p:nvPr/>
        </p:nvSpPr>
        <p:spPr>
          <a:xfrm>
            <a:off x="4379271" y="5591373"/>
            <a:ext cx="7981672" cy="10772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ログイン後</a:t>
            </a:r>
            <a:r>
              <a:rPr lang="ja-JP" altLang="en-US" sz="3200" b="1" dirty="0"/>
              <a:t>、</a:t>
            </a:r>
            <a:r>
              <a:rPr kumimoji="1" lang="ja-JP" altLang="en-US" sz="3200" b="1" dirty="0"/>
              <a:t>左帯の支払いをクリック</a:t>
            </a:r>
            <a:endParaRPr kumimoji="1" lang="en-US" altLang="ja-JP" sz="3200" b="1" dirty="0"/>
          </a:p>
          <a:p>
            <a:r>
              <a:rPr lang="ja-JP" altLang="en-US" sz="3200" b="1" dirty="0"/>
              <a:t>中央に出た「報酬」の「開く」をクリック</a:t>
            </a:r>
            <a:endParaRPr kumimoji="1" lang="ja-JP" altLang="en-US" sz="3200" b="1" dirty="0"/>
          </a:p>
        </p:txBody>
      </p:sp>
      <p:sp>
        <p:nvSpPr>
          <p:cNvPr id="5" name="矢印: 下 4">
            <a:extLst>
              <a:ext uri="{FF2B5EF4-FFF2-40B4-BE49-F238E27FC236}">
                <a16:creationId xmlns:a16="http://schemas.microsoft.com/office/drawing/2014/main" id="{C8B50735-6FFB-45E7-94F0-618AA6EAA056}"/>
              </a:ext>
            </a:extLst>
          </p:cNvPr>
          <p:cNvSpPr/>
          <p:nvPr/>
        </p:nvSpPr>
        <p:spPr>
          <a:xfrm rot="13118195">
            <a:off x="7009434" y="1835168"/>
            <a:ext cx="470728" cy="700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下 5">
            <a:extLst>
              <a:ext uri="{FF2B5EF4-FFF2-40B4-BE49-F238E27FC236}">
                <a16:creationId xmlns:a16="http://schemas.microsoft.com/office/drawing/2014/main" id="{1E70E916-334A-41C5-A5BE-0683E7B8DE49}"/>
              </a:ext>
            </a:extLst>
          </p:cNvPr>
          <p:cNvSpPr/>
          <p:nvPr/>
        </p:nvSpPr>
        <p:spPr>
          <a:xfrm rot="7857808">
            <a:off x="2684425" y="6012354"/>
            <a:ext cx="470728" cy="700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C273D09-31BB-4EEE-9B40-30F1DDF88C19}"/>
              </a:ext>
            </a:extLst>
          </p:cNvPr>
          <p:cNvSpPr txBox="1"/>
          <p:nvPr/>
        </p:nvSpPr>
        <p:spPr>
          <a:xfrm>
            <a:off x="3233678" y="154127"/>
            <a:ext cx="572464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dirty="0"/>
              <a:t>報酬確認のやり方</a:t>
            </a:r>
          </a:p>
        </p:txBody>
      </p:sp>
    </p:spTree>
    <p:extLst>
      <p:ext uri="{BB962C8B-B14F-4D97-AF65-F5344CB8AC3E}">
        <p14:creationId xmlns:p14="http://schemas.microsoft.com/office/powerpoint/2010/main" val="208020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, アプリケーション, Teams&#10;&#10;自動的に生成された説明">
            <a:extLst>
              <a:ext uri="{FF2B5EF4-FFF2-40B4-BE49-F238E27FC236}">
                <a16:creationId xmlns:a16="http://schemas.microsoft.com/office/drawing/2014/main" id="{36F66977-09D3-43D5-9287-2810BFE757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60" y="162560"/>
            <a:ext cx="8905395" cy="5347970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F426F5-9E17-4497-8906-D0C88C93BDE7}"/>
              </a:ext>
            </a:extLst>
          </p:cNvPr>
          <p:cNvSpPr txBox="1"/>
          <p:nvPr/>
        </p:nvSpPr>
        <p:spPr>
          <a:xfrm>
            <a:off x="2814631" y="5510530"/>
            <a:ext cx="6750566" cy="10772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画面の一番上「契約書に署名する」</a:t>
            </a:r>
            <a:endParaRPr kumimoji="1" lang="en-US" altLang="ja-JP" sz="3200" b="1" dirty="0"/>
          </a:p>
          <a:p>
            <a:r>
              <a:rPr lang="ja-JP" altLang="en-US" sz="3200" b="1" dirty="0"/>
              <a:t>をクリックする</a:t>
            </a:r>
            <a:endParaRPr kumimoji="1" lang="ja-JP" altLang="en-US" sz="3200" b="1" dirty="0"/>
          </a:p>
        </p:txBody>
      </p:sp>
      <p:sp>
        <p:nvSpPr>
          <p:cNvPr id="7" name="矢印: 下 6">
            <a:extLst>
              <a:ext uri="{FF2B5EF4-FFF2-40B4-BE49-F238E27FC236}">
                <a16:creationId xmlns:a16="http://schemas.microsoft.com/office/drawing/2014/main" id="{99E47BDA-C6DC-4EE6-9691-2AC01C76A937}"/>
              </a:ext>
            </a:extLst>
          </p:cNvPr>
          <p:cNvSpPr/>
          <p:nvPr/>
        </p:nvSpPr>
        <p:spPr>
          <a:xfrm rot="13118195">
            <a:off x="5757339" y="1246326"/>
            <a:ext cx="470728" cy="700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501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F30D6999-9B7A-4176-B64B-624100F2F1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5192" y="258315"/>
            <a:ext cx="6683136" cy="3824413"/>
          </a:xfrm>
          <a:prstGeom prst="rect">
            <a:avLst/>
          </a:prstGeom>
        </p:spPr>
      </p:pic>
      <p:sp>
        <p:nvSpPr>
          <p:cNvPr id="5" name="矢印: 下 4">
            <a:extLst>
              <a:ext uri="{FF2B5EF4-FFF2-40B4-BE49-F238E27FC236}">
                <a16:creationId xmlns:a16="http://schemas.microsoft.com/office/drawing/2014/main" id="{C5869E7A-FBA2-44E6-BBF3-C714EBB9D37E}"/>
              </a:ext>
            </a:extLst>
          </p:cNvPr>
          <p:cNvSpPr/>
          <p:nvPr/>
        </p:nvSpPr>
        <p:spPr>
          <a:xfrm rot="13727929">
            <a:off x="47838" y="879044"/>
            <a:ext cx="470728" cy="700048"/>
          </a:xfrm>
          <a:prstGeom prst="downArrow">
            <a:avLst>
              <a:gd name="adj1" fmla="val 33632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 descr="グラフィカル ユーザー インターフェイス, テキスト, アプリケーション&#10;&#10;自動的に生成された説明">
            <a:extLst>
              <a:ext uri="{FF2B5EF4-FFF2-40B4-BE49-F238E27FC236}">
                <a16:creationId xmlns:a16="http://schemas.microsoft.com/office/drawing/2014/main" id="{0EF66635-6EDB-4378-8FDC-34B2FE2523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9876" y="258315"/>
            <a:ext cx="6048813" cy="5211526"/>
          </a:xfrm>
          <a:prstGeom prst="rect">
            <a:avLst/>
          </a:prstGeom>
        </p:spPr>
      </p:pic>
      <p:sp>
        <p:nvSpPr>
          <p:cNvPr id="7" name="矢印: 下 6">
            <a:extLst>
              <a:ext uri="{FF2B5EF4-FFF2-40B4-BE49-F238E27FC236}">
                <a16:creationId xmlns:a16="http://schemas.microsoft.com/office/drawing/2014/main" id="{C541F4F0-7809-4D06-BF7A-3813B774E41E}"/>
              </a:ext>
            </a:extLst>
          </p:cNvPr>
          <p:cNvSpPr/>
          <p:nvPr/>
        </p:nvSpPr>
        <p:spPr>
          <a:xfrm rot="13727929">
            <a:off x="7200128" y="5035885"/>
            <a:ext cx="470728" cy="700048"/>
          </a:xfrm>
          <a:prstGeom prst="downArrow">
            <a:avLst>
              <a:gd name="adj1" fmla="val 33632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5A44865-5802-44FA-932C-126C6AF8253B}"/>
              </a:ext>
            </a:extLst>
          </p:cNvPr>
          <p:cNvSpPr txBox="1"/>
          <p:nvPr/>
        </p:nvSpPr>
        <p:spPr>
          <a:xfrm>
            <a:off x="481634" y="5254951"/>
            <a:ext cx="7981672" cy="156966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全ての項目に</a:t>
            </a:r>
            <a:r>
              <a:rPr lang="ja-JP" altLang="en-US" sz="3200" b="1" dirty="0"/>
              <a:t>レ点（クリックする）</a:t>
            </a:r>
            <a:endParaRPr lang="en-US" altLang="ja-JP" sz="3200" b="1" dirty="0"/>
          </a:p>
          <a:p>
            <a:r>
              <a:rPr lang="ja-JP" altLang="en-US" sz="3200" b="1" dirty="0"/>
              <a:t>を入れ最後に「私は承諾し、同意します」</a:t>
            </a:r>
            <a:endParaRPr lang="en-US" altLang="ja-JP" sz="3200" b="1" dirty="0"/>
          </a:p>
          <a:p>
            <a:r>
              <a:rPr kumimoji="1" lang="ja-JP" altLang="en-US" sz="3200" b="1" dirty="0"/>
              <a:t>をクリック</a:t>
            </a:r>
          </a:p>
        </p:txBody>
      </p:sp>
    </p:spTree>
    <p:extLst>
      <p:ext uri="{BB962C8B-B14F-4D97-AF65-F5344CB8AC3E}">
        <p14:creationId xmlns:p14="http://schemas.microsoft.com/office/powerpoint/2010/main" val="2883931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グラフィカル ユーザー インターフェイス, テキスト, アプリケーション, メール&#10;&#10;自動的に生成された説明">
            <a:extLst>
              <a:ext uri="{FF2B5EF4-FFF2-40B4-BE49-F238E27FC236}">
                <a16:creationId xmlns:a16="http://schemas.microsoft.com/office/drawing/2014/main" id="{348A8401-0C7C-4123-8441-E00684755E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007" y="279290"/>
            <a:ext cx="9956800" cy="3587750"/>
          </a:xfrm>
          <a:prstGeom prst="rect">
            <a:avLst/>
          </a:prstGeom>
        </p:spPr>
      </p:pic>
      <p:sp>
        <p:nvSpPr>
          <p:cNvPr id="6" name="矢印: 下 5">
            <a:extLst>
              <a:ext uri="{FF2B5EF4-FFF2-40B4-BE49-F238E27FC236}">
                <a16:creationId xmlns:a16="http://schemas.microsoft.com/office/drawing/2014/main" id="{B55D1737-B0FE-4B07-AAC8-4ACC5D90824D}"/>
              </a:ext>
            </a:extLst>
          </p:cNvPr>
          <p:cNvSpPr/>
          <p:nvPr/>
        </p:nvSpPr>
        <p:spPr>
          <a:xfrm rot="13727929">
            <a:off x="787643" y="912433"/>
            <a:ext cx="470728" cy="700048"/>
          </a:xfrm>
          <a:prstGeom prst="downArrow">
            <a:avLst>
              <a:gd name="adj1" fmla="val 33632"/>
              <a:gd name="adj2" fmla="val 5000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A156944-7A20-413B-815C-7E21E529ABFB}"/>
              </a:ext>
            </a:extLst>
          </p:cNvPr>
          <p:cNvSpPr txBox="1"/>
          <p:nvPr/>
        </p:nvSpPr>
        <p:spPr>
          <a:xfrm>
            <a:off x="2650847" y="4489554"/>
            <a:ext cx="7160935" cy="156966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全てのボーナスをクリックして</a:t>
            </a:r>
            <a:endParaRPr kumimoji="1" lang="en-US" altLang="ja-JP" sz="3200" b="1" dirty="0"/>
          </a:p>
          <a:p>
            <a:r>
              <a:rPr lang="ja-JP" altLang="en-US" sz="3200" b="1" dirty="0"/>
              <a:t>週に</a:t>
            </a:r>
            <a:r>
              <a:rPr lang="en-US" altLang="ja-JP" sz="3200" b="1" dirty="0"/>
              <a:t>2</a:t>
            </a:r>
            <a:r>
              <a:rPr lang="ja-JP" altLang="en-US" sz="3200" b="1" dirty="0"/>
              <a:t>，</a:t>
            </a:r>
            <a:r>
              <a:rPr lang="en-US" altLang="ja-JP" sz="3200" b="1" dirty="0"/>
              <a:t>3</a:t>
            </a:r>
            <a:r>
              <a:rPr lang="ja-JP" altLang="en-US" sz="3200" b="1" dirty="0"/>
              <a:t>度内容を確認する。</a:t>
            </a:r>
            <a:endParaRPr lang="en-US" altLang="ja-JP" sz="3200" b="1" dirty="0"/>
          </a:p>
          <a:p>
            <a:r>
              <a:rPr kumimoji="1" lang="ja-JP" altLang="en-US" sz="3200" b="1" dirty="0"/>
              <a:t>必要なら同意をクリックしてください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4108284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83</Words>
  <Application>Microsoft Office PowerPoint</Application>
  <PresentationFormat>ワイド画面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manabu</dc:creator>
  <cp:lastModifiedBy> </cp:lastModifiedBy>
  <cp:revision>4</cp:revision>
  <dcterms:created xsi:type="dcterms:W3CDTF">2021-03-19T07:21:22Z</dcterms:created>
  <dcterms:modified xsi:type="dcterms:W3CDTF">2021-03-20T00:26:04Z</dcterms:modified>
</cp:coreProperties>
</file>